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7"/>
  </p:notesMasterIdLst>
  <p:handoutMasterIdLst>
    <p:handoutMasterId r:id="rId8"/>
  </p:handoutMasterIdLst>
  <p:sldIdLst>
    <p:sldId id="256" r:id="rId2"/>
    <p:sldId id="864" r:id="rId3"/>
    <p:sldId id="865" r:id="rId4"/>
    <p:sldId id="863" r:id="rId5"/>
    <p:sldId id="861" r:id="rId6"/>
  </p:sldIdLst>
  <p:sldSz cx="9144000" cy="6858000" type="screen4x3"/>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72"/>
      </p:cViewPr>
      <p:guideLst>
        <p:guide orient="horz" pos="2160"/>
        <p:guide pos="2880"/>
      </p:guideLst>
    </p:cSldViewPr>
  </p:slideViewPr>
  <p:notesTextViewPr>
    <p:cViewPr>
      <p:scale>
        <a:sx n="100" d="100"/>
        <a:sy n="100" d="100"/>
      </p:scale>
      <p:origin x="0" y="0"/>
    </p:cViewPr>
  </p:notesTextViewPr>
  <p:sorterViewPr>
    <p:cViewPr varScale="1">
      <p:scale>
        <a:sx n="1" d="1"/>
        <a:sy n="1" d="1"/>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0060"/>
          </a:xfrm>
          <a:prstGeom prst="rect">
            <a:avLst/>
          </a:prstGeom>
        </p:spPr>
        <p:txBody>
          <a:bodyPr vert="horz" lIns="96653" tIns="48327" rIns="96653" bIns="48327" rtlCol="0"/>
          <a:lstStyle>
            <a:lvl1pPr algn="l">
              <a:defRPr sz="1200"/>
            </a:lvl1pPr>
          </a:lstStyle>
          <a:p>
            <a:endParaRPr lang="en-US"/>
          </a:p>
        </p:txBody>
      </p:sp>
      <p:sp>
        <p:nvSpPr>
          <p:cNvPr id="3" name="Date Placeholder 2"/>
          <p:cNvSpPr>
            <a:spLocks noGrp="1"/>
          </p:cNvSpPr>
          <p:nvPr>
            <p:ph type="dt" sz="quarter" idx="1"/>
          </p:nvPr>
        </p:nvSpPr>
        <p:spPr>
          <a:xfrm>
            <a:off x="4143587" y="0"/>
            <a:ext cx="3169920" cy="480060"/>
          </a:xfrm>
          <a:prstGeom prst="rect">
            <a:avLst/>
          </a:prstGeom>
        </p:spPr>
        <p:txBody>
          <a:bodyPr vert="horz" lIns="96653" tIns="48327" rIns="96653" bIns="48327" rtlCol="0"/>
          <a:lstStyle>
            <a:lvl1pPr algn="r">
              <a:defRPr sz="1200"/>
            </a:lvl1pPr>
          </a:lstStyle>
          <a:p>
            <a:fld id="{2555E34B-CE59-4B4A-9431-BF3A6DCEFC26}" type="datetimeFigureOut">
              <a:rPr lang="en-US" smtClean="0"/>
              <a:t>2/10/2022</a:t>
            </a:fld>
            <a:endParaRPr lang="en-US"/>
          </a:p>
        </p:txBody>
      </p:sp>
      <p:sp>
        <p:nvSpPr>
          <p:cNvPr id="4" name="Footer Placeholder 3"/>
          <p:cNvSpPr>
            <a:spLocks noGrp="1"/>
          </p:cNvSpPr>
          <p:nvPr>
            <p:ph type="ftr" sz="quarter" idx="2"/>
          </p:nvPr>
        </p:nvSpPr>
        <p:spPr>
          <a:xfrm>
            <a:off x="0" y="9119474"/>
            <a:ext cx="3169920" cy="480060"/>
          </a:xfrm>
          <a:prstGeom prst="rect">
            <a:avLst/>
          </a:prstGeom>
        </p:spPr>
        <p:txBody>
          <a:bodyPr vert="horz" lIns="96653" tIns="48327" rIns="96653" bIns="48327" rtlCol="0" anchor="b"/>
          <a:lstStyle>
            <a:lvl1pPr algn="l">
              <a:defRPr sz="1200"/>
            </a:lvl1pPr>
          </a:lstStyle>
          <a:p>
            <a:endParaRPr lang="en-US"/>
          </a:p>
        </p:txBody>
      </p:sp>
      <p:sp>
        <p:nvSpPr>
          <p:cNvPr id="5" name="Slide Number Placeholder 4"/>
          <p:cNvSpPr>
            <a:spLocks noGrp="1"/>
          </p:cNvSpPr>
          <p:nvPr>
            <p:ph type="sldNum" sz="quarter" idx="3"/>
          </p:nvPr>
        </p:nvSpPr>
        <p:spPr>
          <a:xfrm>
            <a:off x="4143587" y="9119474"/>
            <a:ext cx="3169920" cy="480060"/>
          </a:xfrm>
          <a:prstGeom prst="rect">
            <a:avLst/>
          </a:prstGeom>
        </p:spPr>
        <p:txBody>
          <a:bodyPr vert="horz" lIns="96653" tIns="48327" rIns="96653" bIns="48327" rtlCol="0" anchor="b"/>
          <a:lstStyle>
            <a:lvl1pPr algn="r">
              <a:defRPr sz="1200"/>
            </a:lvl1pPr>
          </a:lstStyle>
          <a:p>
            <a:fld id="{5DBA2D09-7172-4A34-8F5A-D78C5AD0D0F0}" type="slidenum">
              <a:rPr lang="en-US" smtClean="0"/>
              <a:t>‹#›</a:t>
            </a:fld>
            <a:endParaRPr lang="en-US"/>
          </a:p>
        </p:txBody>
      </p:sp>
    </p:spTree>
    <p:extLst>
      <p:ext uri="{BB962C8B-B14F-4D97-AF65-F5344CB8AC3E}">
        <p14:creationId xmlns:p14="http://schemas.microsoft.com/office/powerpoint/2010/main" val="284065313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0060"/>
          </a:xfrm>
          <a:prstGeom prst="rect">
            <a:avLst/>
          </a:prstGeom>
        </p:spPr>
        <p:txBody>
          <a:bodyPr vert="horz" lIns="96653" tIns="48327" rIns="96653" bIns="48327" rtlCol="0"/>
          <a:lstStyle>
            <a:lvl1pPr algn="l">
              <a:defRPr sz="1200"/>
            </a:lvl1pPr>
          </a:lstStyle>
          <a:p>
            <a:endParaRPr lang="en-GB"/>
          </a:p>
        </p:txBody>
      </p:sp>
      <p:sp>
        <p:nvSpPr>
          <p:cNvPr id="3" name="Date Placeholder 2"/>
          <p:cNvSpPr>
            <a:spLocks noGrp="1"/>
          </p:cNvSpPr>
          <p:nvPr>
            <p:ph type="dt" idx="1"/>
          </p:nvPr>
        </p:nvSpPr>
        <p:spPr>
          <a:xfrm>
            <a:off x="4143587" y="0"/>
            <a:ext cx="3169920" cy="480060"/>
          </a:xfrm>
          <a:prstGeom prst="rect">
            <a:avLst/>
          </a:prstGeom>
        </p:spPr>
        <p:txBody>
          <a:bodyPr vert="horz" lIns="96653" tIns="48327" rIns="96653" bIns="48327" rtlCol="0"/>
          <a:lstStyle>
            <a:lvl1pPr algn="r">
              <a:defRPr sz="1200"/>
            </a:lvl1pPr>
          </a:lstStyle>
          <a:p>
            <a:fld id="{3E89F8F5-4E2F-4B9F-A1A2-5D9776167137}" type="datetimeFigureOut">
              <a:rPr lang="en-US" smtClean="0"/>
              <a:t>2/10/2022</a:t>
            </a:fld>
            <a:endParaRPr lang="en-GB"/>
          </a:p>
        </p:txBody>
      </p:sp>
      <p:sp>
        <p:nvSpPr>
          <p:cNvPr id="4" name="Slide Image Placeholder 3"/>
          <p:cNvSpPr>
            <a:spLocks noGrp="1" noRot="1" noChangeAspect="1"/>
          </p:cNvSpPr>
          <p:nvPr>
            <p:ph type="sldImg" idx="2"/>
          </p:nvPr>
        </p:nvSpPr>
        <p:spPr>
          <a:xfrm>
            <a:off x="1257300" y="719138"/>
            <a:ext cx="4800600" cy="3600450"/>
          </a:xfrm>
          <a:prstGeom prst="rect">
            <a:avLst/>
          </a:prstGeom>
          <a:noFill/>
          <a:ln w="12700">
            <a:solidFill>
              <a:prstClr val="black"/>
            </a:solidFill>
          </a:ln>
        </p:spPr>
        <p:txBody>
          <a:bodyPr vert="horz" lIns="96653" tIns="48327" rIns="96653" bIns="48327" rtlCol="0" anchor="ctr"/>
          <a:lstStyle/>
          <a:p>
            <a:endParaRPr lang="en-GB"/>
          </a:p>
        </p:txBody>
      </p:sp>
      <p:sp>
        <p:nvSpPr>
          <p:cNvPr id="5" name="Notes Placeholder 4"/>
          <p:cNvSpPr>
            <a:spLocks noGrp="1"/>
          </p:cNvSpPr>
          <p:nvPr>
            <p:ph type="body" sz="quarter" idx="3"/>
          </p:nvPr>
        </p:nvSpPr>
        <p:spPr>
          <a:xfrm>
            <a:off x="731520" y="4560570"/>
            <a:ext cx="5852160" cy="4320540"/>
          </a:xfrm>
          <a:prstGeom prst="rect">
            <a:avLst/>
          </a:prstGeom>
        </p:spPr>
        <p:txBody>
          <a:bodyPr vert="horz" lIns="96653" tIns="48327" rIns="96653" bIns="48327"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119474"/>
            <a:ext cx="3169920" cy="480060"/>
          </a:xfrm>
          <a:prstGeom prst="rect">
            <a:avLst/>
          </a:prstGeom>
        </p:spPr>
        <p:txBody>
          <a:bodyPr vert="horz" lIns="96653" tIns="48327" rIns="96653" bIns="48327" rtlCol="0" anchor="b"/>
          <a:lstStyle>
            <a:lvl1pPr algn="l">
              <a:defRPr sz="1200"/>
            </a:lvl1pPr>
          </a:lstStyle>
          <a:p>
            <a:endParaRPr lang="en-GB"/>
          </a:p>
        </p:txBody>
      </p:sp>
      <p:sp>
        <p:nvSpPr>
          <p:cNvPr id="7" name="Slide Number Placeholder 6"/>
          <p:cNvSpPr>
            <a:spLocks noGrp="1"/>
          </p:cNvSpPr>
          <p:nvPr>
            <p:ph type="sldNum" sz="quarter" idx="5"/>
          </p:nvPr>
        </p:nvSpPr>
        <p:spPr>
          <a:xfrm>
            <a:off x="4143587" y="9119474"/>
            <a:ext cx="3169920" cy="480060"/>
          </a:xfrm>
          <a:prstGeom prst="rect">
            <a:avLst/>
          </a:prstGeom>
        </p:spPr>
        <p:txBody>
          <a:bodyPr vert="horz" lIns="96653" tIns="48327" rIns="96653" bIns="48327" rtlCol="0" anchor="b"/>
          <a:lstStyle>
            <a:lvl1pPr algn="r">
              <a:defRPr sz="1200"/>
            </a:lvl1pPr>
          </a:lstStyle>
          <a:p>
            <a:fld id="{57C18D29-3A96-41DE-BA61-A842A4042039}" type="slidenum">
              <a:rPr lang="en-GB" smtClean="0"/>
              <a:t>‹#›</a:t>
            </a:fld>
            <a:endParaRPr lang="en-GB"/>
          </a:p>
        </p:txBody>
      </p:sp>
    </p:spTree>
    <p:extLst>
      <p:ext uri="{BB962C8B-B14F-4D97-AF65-F5344CB8AC3E}">
        <p14:creationId xmlns:p14="http://schemas.microsoft.com/office/powerpoint/2010/main" val="420759957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a:t>Instructional</a:t>
            </a:r>
            <a:r>
              <a:rPr lang="en-GB" baseline="0" dirty="0"/>
              <a:t> Approach(s): Introduce the essential question and the standard for the lesson.</a:t>
            </a:r>
            <a:endParaRPr lang="en-GB" dirty="0"/>
          </a:p>
        </p:txBody>
      </p:sp>
      <p:sp>
        <p:nvSpPr>
          <p:cNvPr id="4" name="Slide Number Placeholder 3"/>
          <p:cNvSpPr>
            <a:spLocks noGrp="1"/>
          </p:cNvSpPr>
          <p:nvPr>
            <p:ph type="sldNum" sz="quarter" idx="10"/>
          </p:nvPr>
        </p:nvSpPr>
        <p:spPr/>
        <p:txBody>
          <a:bodyPr/>
          <a:lstStyle/>
          <a:p>
            <a:fld id="{57C18D29-3A96-41DE-BA61-A842A4042039}" type="slidenum">
              <a:rPr lang="en-GB" smtClean="0"/>
              <a:t>1</a:t>
            </a:fld>
            <a:endParaRPr lang="en-GB"/>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Instructional</a:t>
            </a:r>
            <a:r>
              <a:rPr lang="en-US" baseline="0" dirty="0"/>
              <a:t> Approach(s): Teacher uses the picture to show how the universe was formed over time in the Big Bang Theory</a:t>
            </a:r>
            <a:endParaRPr lang="en-US" dirty="0"/>
          </a:p>
        </p:txBody>
      </p:sp>
      <p:sp>
        <p:nvSpPr>
          <p:cNvPr id="4" name="Slide Number Placeholder 3"/>
          <p:cNvSpPr>
            <a:spLocks noGrp="1"/>
          </p:cNvSpPr>
          <p:nvPr>
            <p:ph type="sldNum" sz="quarter" idx="10"/>
          </p:nvPr>
        </p:nvSpPr>
        <p:spPr/>
        <p:txBody>
          <a:bodyPr/>
          <a:lstStyle/>
          <a:p>
            <a:fld id="{57C18D29-3A96-41DE-BA61-A842A4042039}" type="slidenum">
              <a:rPr lang="en-GB" smtClean="0"/>
              <a:t>3</a:t>
            </a:fld>
            <a:endParaRPr lang="en-GB"/>
          </a:p>
        </p:txBody>
      </p:sp>
    </p:spTree>
    <p:extLst>
      <p:ext uri="{BB962C8B-B14F-4D97-AF65-F5344CB8AC3E}">
        <p14:creationId xmlns:p14="http://schemas.microsoft.com/office/powerpoint/2010/main" val="32159127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7C18D29-3A96-41DE-BA61-A842A4042039}" type="slidenum">
              <a:rPr lang="en-GB" smtClean="0"/>
              <a:t>4</a:t>
            </a:fld>
            <a:endParaRPr lang="en-GB"/>
          </a:p>
        </p:txBody>
      </p:sp>
    </p:spTree>
    <p:extLst>
      <p:ext uri="{BB962C8B-B14F-4D97-AF65-F5344CB8AC3E}">
        <p14:creationId xmlns:p14="http://schemas.microsoft.com/office/powerpoint/2010/main" val="289792176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7C18D29-3A96-41DE-BA61-A842A4042039}" type="slidenum">
              <a:rPr lang="en-GB" smtClean="0"/>
              <a:t>5</a:t>
            </a:fld>
            <a:endParaRPr lang="en-GB"/>
          </a:p>
        </p:txBody>
      </p:sp>
    </p:spTree>
    <p:extLst>
      <p:ext uri="{BB962C8B-B14F-4D97-AF65-F5344CB8AC3E}">
        <p14:creationId xmlns:p14="http://schemas.microsoft.com/office/powerpoint/2010/main" val="30222753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Title 28"/>
          <p:cNvSpPr>
            <a:spLocks noGrp="1"/>
          </p:cNvSpPr>
          <p:nvPr>
            <p:ph type="ctrTitle"/>
          </p:nvPr>
        </p:nvSpPr>
        <p:spPr>
          <a:xfrm>
            <a:off x="381000" y="4853411"/>
            <a:ext cx="8458200" cy="1222375"/>
          </a:xfrm>
        </p:spPr>
        <p:txBody>
          <a:bodyPr anchor="t"/>
          <a:lstStyle/>
          <a:p>
            <a:r>
              <a:rPr kumimoji="0" lang="en-US"/>
              <a:t>Click to edit Master title style</a:t>
            </a:r>
          </a:p>
        </p:txBody>
      </p:sp>
      <p:sp>
        <p:nvSpPr>
          <p:cNvPr id="9" name="Subtitle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16" name="Date Placeholder 15"/>
          <p:cNvSpPr>
            <a:spLocks noGrp="1"/>
          </p:cNvSpPr>
          <p:nvPr>
            <p:ph type="dt" sz="half" idx="10"/>
          </p:nvPr>
        </p:nvSpPr>
        <p:spPr/>
        <p:txBody>
          <a:bodyPr/>
          <a:lstStyle/>
          <a:p>
            <a:fld id="{6713EB89-27E2-46A0-8FFB-1B9DF8369288}" type="datetimeFigureOut">
              <a:rPr lang="en-US" smtClean="0"/>
              <a:pPr/>
              <a:t>2/10/2022</a:t>
            </a:fld>
            <a:endParaRPr lang="en-US"/>
          </a:p>
        </p:txBody>
      </p:sp>
      <p:sp>
        <p:nvSpPr>
          <p:cNvPr id="2" name="Footer Placeholder 1"/>
          <p:cNvSpPr>
            <a:spLocks noGrp="1"/>
          </p:cNvSpPr>
          <p:nvPr>
            <p:ph type="ftr" sz="quarter" idx="11"/>
          </p:nvPr>
        </p:nvSpPr>
        <p:spPr/>
        <p:txBody>
          <a:bodyPr/>
          <a:lstStyle/>
          <a:p>
            <a:endParaRPr lang="en-US"/>
          </a:p>
        </p:txBody>
      </p:sp>
      <p:sp>
        <p:nvSpPr>
          <p:cNvPr id="15" name="Slide Number Placeholder 14"/>
          <p:cNvSpPr>
            <a:spLocks noGrp="1"/>
          </p:cNvSpPr>
          <p:nvPr>
            <p:ph type="sldNum" sz="quarter" idx="12"/>
          </p:nvPr>
        </p:nvSpPr>
        <p:spPr>
          <a:xfrm>
            <a:off x="8229600" y="6473952"/>
            <a:ext cx="758952" cy="246888"/>
          </a:xfrm>
        </p:spPr>
        <p:txBody>
          <a:bodyPr/>
          <a:lstStyle/>
          <a:p>
            <a:fld id="{FE8C70D8-06AC-447A-B284-08ACC1E90A98}"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6713EB89-27E2-46A0-8FFB-1B9DF8369288}" type="datetimeFigureOut">
              <a:rPr lang="en-US" smtClean="0"/>
              <a:pPr/>
              <a:t>2/10/2022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E8C70D8-06AC-447A-B284-08ACC1E90A98}"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549276"/>
            <a:ext cx="1828800" cy="5851525"/>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549276"/>
            <a:ext cx="62484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6713EB89-27E2-46A0-8FFB-1B9DF8369288}" type="datetimeFigureOut">
              <a:rPr lang="en-US" smtClean="0"/>
              <a:pPr/>
              <a:t>2/10/2022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E8C70D8-06AC-447A-B284-08ACC1E90A98}"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2" name="Title 21"/>
          <p:cNvSpPr>
            <a:spLocks noGrp="1"/>
          </p:cNvSpPr>
          <p:nvPr>
            <p:ph type="title"/>
          </p:nvPr>
        </p:nvSpPr>
        <p:spPr/>
        <p:txBody>
          <a:bodyPr/>
          <a:lstStyle/>
          <a:p>
            <a:r>
              <a:rPr kumimoji="0" lang="en-US"/>
              <a:t>Click to edit Master title style</a:t>
            </a:r>
          </a:p>
        </p:txBody>
      </p:sp>
      <p:sp>
        <p:nvSpPr>
          <p:cNvPr id="27" name="Content Placeholder 26"/>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5" name="Date Placeholder 24"/>
          <p:cNvSpPr>
            <a:spLocks noGrp="1"/>
          </p:cNvSpPr>
          <p:nvPr>
            <p:ph type="dt" sz="half" idx="10"/>
          </p:nvPr>
        </p:nvSpPr>
        <p:spPr/>
        <p:txBody>
          <a:bodyPr/>
          <a:lstStyle/>
          <a:p>
            <a:fld id="{6713EB89-27E2-46A0-8FFB-1B9DF8369288}" type="datetimeFigureOut">
              <a:rPr lang="en-US" smtClean="0"/>
              <a:pPr/>
              <a:t>2/10/2022</a:t>
            </a:fld>
            <a:endParaRPr lang="en-US"/>
          </a:p>
        </p:txBody>
      </p:sp>
      <p:sp>
        <p:nvSpPr>
          <p:cNvPr id="19" name="Footer Placeholder 18"/>
          <p:cNvSpPr>
            <a:spLocks noGrp="1"/>
          </p:cNvSpPr>
          <p:nvPr>
            <p:ph type="ftr" sz="quarter" idx="11"/>
          </p:nvPr>
        </p:nvSpPr>
        <p:spPr>
          <a:xfrm>
            <a:off x="3581400" y="76200"/>
            <a:ext cx="2895600" cy="288925"/>
          </a:xfrm>
        </p:spPr>
        <p:txBody>
          <a:bodyPr/>
          <a:lstStyle/>
          <a:p>
            <a:endParaRPr lang="en-US"/>
          </a:p>
        </p:txBody>
      </p:sp>
      <p:sp>
        <p:nvSpPr>
          <p:cNvPr id="16" name="Slide Number Placeholder 15"/>
          <p:cNvSpPr>
            <a:spLocks noGrp="1"/>
          </p:cNvSpPr>
          <p:nvPr>
            <p:ph type="sldNum" sz="quarter" idx="12"/>
          </p:nvPr>
        </p:nvSpPr>
        <p:spPr>
          <a:xfrm>
            <a:off x="8229600" y="6473952"/>
            <a:ext cx="758952" cy="246888"/>
          </a:xfrm>
        </p:spPr>
        <p:txBody>
          <a:bodyPr/>
          <a:lstStyle/>
          <a:p>
            <a:fld id="{FE8C70D8-06AC-447A-B284-08ACC1E90A98}"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Text Placeholder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19" name="Date Placeholder 18"/>
          <p:cNvSpPr>
            <a:spLocks noGrp="1"/>
          </p:cNvSpPr>
          <p:nvPr>
            <p:ph type="dt" sz="half" idx="10"/>
          </p:nvPr>
        </p:nvSpPr>
        <p:spPr/>
        <p:txBody>
          <a:bodyPr/>
          <a:lstStyle/>
          <a:p>
            <a:fld id="{6713EB89-27E2-46A0-8FFB-1B9DF8369288}" type="datetimeFigureOut">
              <a:rPr lang="en-US" smtClean="0"/>
              <a:pPr/>
              <a:t>2/10/2022</a:t>
            </a:fld>
            <a:endParaRPr lang="en-US"/>
          </a:p>
        </p:txBody>
      </p:sp>
      <p:sp>
        <p:nvSpPr>
          <p:cNvPr id="11" name="Footer Placeholder 10"/>
          <p:cNvSpPr>
            <a:spLocks noGrp="1"/>
          </p:cNvSpPr>
          <p:nvPr>
            <p:ph type="ftr" sz="quarter" idx="11"/>
          </p:nvPr>
        </p:nvSpPr>
        <p:spPr/>
        <p:txBody>
          <a:bodyPr/>
          <a:lstStyle/>
          <a:p>
            <a:endParaRPr lang="en-US"/>
          </a:p>
        </p:txBody>
      </p:sp>
      <p:sp>
        <p:nvSpPr>
          <p:cNvPr id="16" name="Slide Number Placeholder 15"/>
          <p:cNvSpPr>
            <a:spLocks noGrp="1"/>
          </p:cNvSpPr>
          <p:nvPr>
            <p:ph type="sldNum" sz="quarter" idx="12"/>
          </p:nvPr>
        </p:nvSpPr>
        <p:spPr/>
        <p:txBody>
          <a:bodyPr/>
          <a:lstStyle/>
          <a:p>
            <a:fld id="{FE8C70D8-06AC-447A-B284-08ACC1E90A98}" type="slidenum">
              <a:rPr lang="en-US" smtClean="0"/>
              <a:pPr/>
              <a:t>‹#›</a:t>
            </a:fld>
            <a:endParaRPr lang="en-US"/>
          </a:p>
        </p:txBody>
      </p:sp>
      <p:sp>
        <p:nvSpPr>
          <p:cNvPr id="8" name="Title 7"/>
          <p:cNvSpPr>
            <a:spLocks noGrp="1"/>
          </p:cNvSpPr>
          <p:nvPr>
            <p:ph type="title"/>
          </p:nvPr>
        </p:nvSpPr>
        <p:spPr>
          <a:xfrm>
            <a:off x="180475" y="2947085"/>
            <a:ext cx="8686800" cy="1184825"/>
          </a:xfrm>
        </p:spPr>
        <p:txBody>
          <a:bodyPr rtlCol="0" anchor="t"/>
          <a:lstStyle>
            <a:lvl1pPr algn="r">
              <a:defRPr/>
            </a:lvl1pPr>
          </a:lstStyle>
          <a:p>
            <a:r>
              <a:rPr kumimoji="0" lang="en-US"/>
              <a:t>Click to edit Master title style</a:t>
            </a: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0" name="Title 19"/>
          <p:cNvSpPr>
            <a:spLocks noGrp="1"/>
          </p:cNvSpPr>
          <p:nvPr>
            <p:ph type="title"/>
          </p:nvPr>
        </p:nvSpPr>
        <p:spPr>
          <a:xfrm>
            <a:off x="301752" y="457200"/>
            <a:ext cx="8686800" cy="841248"/>
          </a:xfrm>
        </p:spPr>
        <p:txBody>
          <a:bodyPr/>
          <a:lstStyle/>
          <a:p>
            <a:r>
              <a:rPr kumimoji="0" lang="en-US"/>
              <a:t>Click to edit Master title style</a:t>
            </a:r>
          </a:p>
        </p:txBody>
      </p:sp>
      <p:sp>
        <p:nvSpPr>
          <p:cNvPr id="14" name="Content Placeholder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3" name="Content Placeholder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1" name="Date Placeholder 20"/>
          <p:cNvSpPr>
            <a:spLocks noGrp="1"/>
          </p:cNvSpPr>
          <p:nvPr>
            <p:ph type="dt" sz="half" idx="10"/>
          </p:nvPr>
        </p:nvSpPr>
        <p:spPr/>
        <p:txBody>
          <a:bodyPr/>
          <a:lstStyle/>
          <a:p>
            <a:fld id="{6713EB89-27E2-46A0-8FFB-1B9DF8369288}" type="datetimeFigureOut">
              <a:rPr lang="en-US" smtClean="0"/>
              <a:pPr/>
              <a:t>2/10/2022</a:t>
            </a:fld>
            <a:endParaRPr lang="en-US"/>
          </a:p>
        </p:txBody>
      </p:sp>
      <p:sp>
        <p:nvSpPr>
          <p:cNvPr id="10" name="Footer Placeholder 9"/>
          <p:cNvSpPr>
            <a:spLocks noGrp="1"/>
          </p:cNvSpPr>
          <p:nvPr>
            <p:ph type="ftr" sz="quarter" idx="11"/>
          </p:nvPr>
        </p:nvSpPr>
        <p:spPr/>
        <p:txBody>
          <a:bodyPr/>
          <a:lstStyle/>
          <a:p>
            <a:endParaRPr lang="en-US"/>
          </a:p>
        </p:txBody>
      </p:sp>
      <p:sp>
        <p:nvSpPr>
          <p:cNvPr id="31" name="Slide Number Placeholder 30"/>
          <p:cNvSpPr>
            <a:spLocks noGrp="1"/>
          </p:cNvSpPr>
          <p:nvPr>
            <p:ph type="sldNum" sz="quarter" idx="12"/>
          </p:nvPr>
        </p:nvSpPr>
        <p:spPr/>
        <p:txBody>
          <a:bodyPr/>
          <a:lstStyle/>
          <a:p>
            <a:fld id="{FE8C70D8-06AC-447A-B284-08ACC1E90A98}"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9" name="Title 28"/>
          <p:cNvSpPr>
            <a:spLocks noGrp="1"/>
          </p:cNvSpPr>
          <p:nvPr>
            <p:ph type="title"/>
          </p:nvPr>
        </p:nvSpPr>
        <p:spPr>
          <a:xfrm>
            <a:off x="304800" y="5410200"/>
            <a:ext cx="8610600" cy="882650"/>
          </a:xfrm>
        </p:spPr>
        <p:txBody>
          <a:bodyPr anchor="ctr"/>
          <a:lstStyle>
            <a:lvl1pPr>
              <a:defRPr/>
            </a:lvl1pPr>
          </a:lstStyle>
          <a:p>
            <a:r>
              <a:rPr kumimoji="0" lang="en-US"/>
              <a:t>Click to edit Master title style</a:t>
            </a:r>
          </a:p>
        </p:txBody>
      </p:sp>
      <p:sp>
        <p:nvSpPr>
          <p:cNvPr id="13" name="Text Placeholder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25" name="Text Placeholder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Content Placeholder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8" name="Content Placeholder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0" name="Date Placeholder 9"/>
          <p:cNvSpPr>
            <a:spLocks noGrp="1"/>
          </p:cNvSpPr>
          <p:nvPr>
            <p:ph type="dt" sz="half" idx="10"/>
          </p:nvPr>
        </p:nvSpPr>
        <p:spPr/>
        <p:txBody>
          <a:bodyPr/>
          <a:lstStyle/>
          <a:p>
            <a:fld id="{6713EB89-27E2-46A0-8FFB-1B9DF8369288}" type="datetimeFigureOut">
              <a:rPr lang="en-US" smtClean="0"/>
              <a:pPr/>
              <a:t>2/10/2022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229600" y="6477000"/>
            <a:ext cx="762000" cy="246888"/>
          </a:xfrm>
        </p:spPr>
        <p:txBody>
          <a:bodyPr/>
          <a:lstStyle/>
          <a:p>
            <a:fld id="{FE8C70D8-06AC-447A-B284-08ACC1E90A98}" type="slidenum">
              <a:rPr lang="en-US" smtClean="0"/>
              <a:pPr/>
              <a:t>‹#›</a:t>
            </a:fld>
            <a:endParaRPr lang="en-US"/>
          </a:p>
        </p:txBody>
      </p:sp>
      <p:sp>
        <p:nvSpPr>
          <p:cNvPr id="11" name="Straight Connector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0" name="Title 29"/>
          <p:cNvSpPr>
            <a:spLocks noGrp="1"/>
          </p:cNvSpPr>
          <p:nvPr>
            <p:ph type="title"/>
          </p:nvPr>
        </p:nvSpPr>
        <p:spPr>
          <a:xfrm>
            <a:off x="301752" y="457200"/>
            <a:ext cx="8686800" cy="841248"/>
          </a:xfrm>
        </p:spPr>
        <p:txBody>
          <a:bodyPr/>
          <a:lstStyle/>
          <a:p>
            <a:r>
              <a:rPr kumimoji="0" lang="en-US"/>
              <a:t>Click to edit Master title style</a:t>
            </a:r>
          </a:p>
        </p:txBody>
      </p:sp>
      <p:sp>
        <p:nvSpPr>
          <p:cNvPr id="12" name="Date Placeholder 11"/>
          <p:cNvSpPr>
            <a:spLocks noGrp="1"/>
          </p:cNvSpPr>
          <p:nvPr>
            <p:ph type="dt" sz="half" idx="10"/>
          </p:nvPr>
        </p:nvSpPr>
        <p:spPr/>
        <p:txBody>
          <a:bodyPr/>
          <a:lstStyle/>
          <a:p>
            <a:fld id="{6713EB89-27E2-46A0-8FFB-1B9DF8369288}" type="datetimeFigureOut">
              <a:rPr lang="en-US" smtClean="0"/>
              <a:pPr/>
              <a:t>2/10/2022</a:t>
            </a:fld>
            <a:endParaRPr lang="en-US"/>
          </a:p>
        </p:txBody>
      </p:sp>
      <p:sp>
        <p:nvSpPr>
          <p:cNvPr id="21" name="Footer Placeholder 20"/>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E8C70D8-06AC-447A-B284-08ACC1E90A98}"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6713EB89-27E2-46A0-8FFB-1B9DF8369288}" type="datetimeFigureOut">
              <a:rPr lang="en-US" smtClean="0"/>
              <a:pPr/>
              <a:t>2/10/2022</a:t>
            </a:fld>
            <a:endParaRPr lang="en-US"/>
          </a:p>
        </p:txBody>
      </p:sp>
      <p:sp>
        <p:nvSpPr>
          <p:cNvPr id="24" name="Footer Placeholder 23"/>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E8C70D8-06AC-447A-B284-08ACC1E90A98}"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Straight Connector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Title 11"/>
          <p:cNvSpPr>
            <a:spLocks noGrp="1"/>
          </p:cNvSpPr>
          <p:nvPr>
            <p:ph type="title"/>
          </p:nvPr>
        </p:nvSpPr>
        <p:spPr>
          <a:xfrm>
            <a:off x="457200" y="5486400"/>
            <a:ext cx="8458200" cy="520700"/>
          </a:xfrm>
        </p:spPr>
        <p:txBody>
          <a:bodyPr anchor="ctr"/>
          <a:lstStyle>
            <a:lvl1pPr algn="l">
              <a:buNone/>
              <a:defRPr sz="2000" b="1"/>
            </a:lvl1pPr>
          </a:lstStyle>
          <a:p>
            <a:r>
              <a:rPr kumimoji="0" lang="en-US"/>
              <a:t>Click to edit Master title style</a:t>
            </a:r>
          </a:p>
        </p:txBody>
      </p:sp>
      <p:sp>
        <p:nvSpPr>
          <p:cNvPr id="26" name="Text Placeholder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14" name="Content Placeholder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5" name="Date Placeholder 24"/>
          <p:cNvSpPr>
            <a:spLocks noGrp="1"/>
          </p:cNvSpPr>
          <p:nvPr>
            <p:ph type="dt" sz="half" idx="10"/>
          </p:nvPr>
        </p:nvSpPr>
        <p:spPr/>
        <p:txBody>
          <a:bodyPr/>
          <a:lstStyle/>
          <a:p>
            <a:fld id="{6713EB89-27E2-46A0-8FFB-1B9DF8369288}" type="datetimeFigureOut">
              <a:rPr lang="en-US" smtClean="0"/>
              <a:pPr/>
              <a:t>2/10/2022</a:t>
            </a:fld>
            <a:endParaRPr lang="en-US"/>
          </a:p>
        </p:txBody>
      </p:sp>
      <p:sp>
        <p:nvSpPr>
          <p:cNvPr id="29" name="Footer Placeholder 28"/>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E8C70D8-06AC-447A-B284-08ACC1E90A98}"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3" name="Picture Placeholder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n-US"/>
              <a:t>Click icon to add picture</a:t>
            </a:r>
            <a:endParaRPr kumimoji="0" lang="en-US" dirty="0"/>
          </a:p>
        </p:txBody>
      </p:sp>
      <p:sp>
        <p:nvSpPr>
          <p:cNvPr id="7" name="Date Placeholder 6"/>
          <p:cNvSpPr>
            <a:spLocks noGrp="1"/>
          </p:cNvSpPr>
          <p:nvPr>
            <p:ph type="dt" sz="half" idx="10"/>
          </p:nvPr>
        </p:nvSpPr>
        <p:spPr/>
        <p:txBody>
          <a:bodyPr/>
          <a:lstStyle/>
          <a:p>
            <a:fld id="{6713EB89-27E2-46A0-8FFB-1B9DF8369288}" type="datetimeFigureOut">
              <a:rPr lang="en-US" smtClean="0"/>
              <a:pPr/>
              <a:t>2/10/2022</a:t>
            </a:fld>
            <a:endParaRPr lang="en-US"/>
          </a:p>
        </p:txBody>
      </p:sp>
      <p:sp>
        <p:nvSpPr>
          <p:cNvPr id="5" name="Footer Placeholder 4"/>
          <p:cNvSpPr>
            <a:spLocks noGrp="1"/>
          </p:cNvSpPr>
          <p:nvPr>
            <p:ph type="ftr" sz="quarter" idx="11"/>
          </p:nvPr>
        </p:nvSpPr>
        <p:spPr/>
        <p:txBody>
          <a:bodyPr/>
          <a:lstStyle/>
          <a:p>
            <a:endParaRPr lang="en-US"/>
          </a:p>
        </p:txBody>
      </p:sp>
      <p:sp>
        <p:nvSpPr>
          <p:cNvPr id="31" name="Slide Number Placeholder 30"/>
          <p:cNvSpPr>
            <a:spLocks noGrp="1"/>
          </p:cNvSpPr>
          <p:nvPr>
            <p:ph type="sldNum" sz="quarter" idx="12"/>
          </p:nvPr>
        </p:nvSpPr>
        <p:spPr/>
        <p:txBody>
          <a:bodyPr/>
          <a:lstStyle/>
          <a:p>
            <a:fld id="{FE8C70D8-06AC-447A-B284-08ACC1E90A98}" type="slidenum">
              <a:rPr lang="en-US" smtClean="0"/>
              <a:pPr/>
              <a:t>‹#›</a:t>
            </a:fld>
            <a:endParaRPr lang="en-US"/>
          </a:p>
        </p:txBody>
      </p:sp>
      <p:sp>
        <p:nvSpPr>
          <p:cNvPr id="17" name="Title 16"/>
          <p:cNvSpPr>
            <a:spLocks noGrp="1"/>
          </p:cNvSpPr>
          <p:nvPr>
            <p:ph type="title"/>
          </p:nvPr>
        </p:nvSpPr>
        <p:spPr>
          <a:xfrm>
            <a:off x="381000" y="4993760"/>
            <a:ext cx="5867400" cy="522288"/>
          </a:xfrm>
        </p:spPr>
        <p:txBody>
          <a:bodyPr anchor="ctr"/>
          <a:lstStyle>
            <a:lvl1pPr algn="l">
              <a:buNone/>
              <a:defRPr sz="2000" b="1"/>
            </a:lvl1pPr>
          </a:lstStyle>
          <a:p>
            <a:r>
              <a:rPr kumimoji="0" lang="en-US"/>
              <a:t>Click to edit Master title style</a:t>
            </a:r>
          </a:p>
        </p:txBody>
      </p:sp>
      <p:sp>
        <p:nvSpPr>
          <p:cNvPr id="26" name="Text Placeholder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Text Placeholder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1" name="Date Placeholder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6713EB89-27E2-46A0-8FFB-1B9DF8369288}" type="datetimeFigureOut">
              <a:rPr lang="en-US" smtClean="0"/>
              <a:pPr/>
              <a:t>2/10/2022</a:t>
            </a:fld>
            <a:endParaRPr lang="en-US"/>
          </a:p>
        </p:txBody>
      </p:sp>
      <p:sp>
        <p:nvSpPr>
          <p:cNvPr id="28" name="Footer Placeholder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n-US"/>
          </a:p>
        </p:txBody>
      </p:sp>
      <p:sp>
        <p:nvSpPr>
          <p:cNvPr id="5" name="Slide Number Placeholder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FE8C70D8-06AC-447A-B284-08ACC1E90A98}" type="slidenum">
              <a:rPr lang="en-US" smtClean="0"/>
              <a:pPr/>
              <a:t>‹#›</a:t>
            </a:fld>
            <a:endParaRPr lang="en-US"/>
          </a:p>
        </p:txBody>
      </p:sp>
      <p:sp>
        <p:nvSpPr>
          <p:cNvPr id="10" name="Title Placeholder 9"/>
          <p:cNvSpPr>
            <a:spLocks noGrp="1"/>
          </p:cNvSpPr>
          <p:nvPr>
            <p:ph type="title"/>
          </p:nvPr>
        </p:nvSpPr>
        <p:spPr>
          <a:xfrm>
            <a:off x="304800" y="457200"/>
            <a:ext cx="8686800" cy="838200"/>
          </a:xfrm>
          <a:prstGeom prst="rect">
            <a:avLst/>
          </a:prstGeom>
        </p:spPr>
        <p:txBody>
          <a:bodyPr vert="horz" anchor="ctr">
            <a:normAutofit/>
          </a:bodyPr>
          <a:lstStyle/>
          <a:p>
            <a:r>
              <a:rPr kumimoji="0" lang="en-US"/>
              <a:t>Click to edit Master title style</a:t>
            </a:r>
          </a:p>
        </p:txBody>
      </p:sp>
      <p:sp>
        <p:nvSpPr>
          <p:cNvPr id="9" name="Straight Connector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Straight Connector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ctrTitle"/>
          </p:nvPr>
        </p:nvSpPr>
        <p:spPr>
          <a:xfrm>
            <a:off x="228600" y="2819400"/>
            <a:ext cx="8686800" cy="2438400"/>
          </a:xfrm>
        </p:spPr>
        <p:txBody>
          <a:bodyPr>
            <a:noAutofit/>
          </a:bodyPr>
          <a:lstStyle/>
          <a:p>
            <a:pPr algn="ctr"/>
            <a:r>
              <a:rPr lang="en-US" sz="6000" b="1" dirty="0">
                <a:effectLst>
                  <a:reflection blurRad="12700" stA="19000" endPos="36000" dir="5400000" sy="-90000" algn="bl" rotWithShape="0"/>
                </a:effectLst>
              </a:rPr>
              <a:t>Theories </a:t>
            </a:r>
            <a:br>
              <a:rPr lang="en-US" sz="6000" b="1" dirty="0">
                <a:effectLst>
                  <a:reflection blurRad="12700" stA="19000" endPos="36000" dir="5400000" sy="-90000" algn="bl" rotWithShape="0"/>
                </a:effectLst>
              </a:rPr>
            </a:br>
            <a:r>
              <a:rPr lang="en-US" sz="6000" b="1" dirty="0">
                <a:effectLst>
                  <a:reflection blurRad="12700" stA="19000" endPos="36000" dir="5400000" sy="-90000" algn="bl" rotWithShape="0"/>
                </a:effectLst>
              </a:rPr>
              <a:t>of the universe </a:t>
            </a:r>
            <a:br>
              <a:rPr lang="en-US" sz="6000" b="1" dirty="0">
                <a:effectLst>
                  <a:reflection blurRad="12700" stA="19000" endPos="36000" dir="5400000" sy="-90000" algn="bl" rotWithShape="0"/>
                </a:effectLst>
              </a:rPr>
            </a:br>
            <a:r>
              <a:rPr lang="en-US" sz="2000" b="1" dirty="0">
                <a:solidFill>
                  <a:srgbClr val="002060"/>
                </a:solidFill>
                <a:effectLst>
                  <a:reflection blurRad="12700" stA="19000" endPos="36000" dir="5400000" sy="-90000" algn="bl" rotWithShape="0"/>
                </a:effectLst>
                <a:latin typeface="AvenirNext LT Pro Regular" panose="020B0504020202020204" pitchFamily="34" charset="0"/>
              </a:rPr>
              <a:t>Ms. </a:t>
            </a:r>
            <a:r>
              <a:rPr lang="en-US" sz="2000" b="1" dirty="0" err="1">
                <a:solidFill>
                  <a:srgbClr val="002060"/>
                </a:solidFill>
                <a:effectLst>
                  <a:reflection blurRad="12700" stA="19000" endPos="36000" dir="5400000" sy="-90000" algn="bl" rotWithShape="0"/>
                </a:effectLst>
                <a:latin typeface="AvenirNext LT Pro Regular" panose="020B0504020202020204" pitchFamily="34" charset="0"/>
              </a:rPr>
              <a:t>edwards</a:t>
            </a:r>
            <a:br>
              <a:rPr lang="en-US" sz="4400" b="1" dirty="0">
                <a:effectLst>
                  <a:reflection blurRad="12700" stA="19000" endPos="36000" dir="5400000" sy="-90000" algn="bl" rotWithShape="0"/>
                </a:effectLst>
              </a:rPr>
            </a:br>
            <a:r>
              <a:rPr lang="en-US" sz="4400" b="1" dirty="0">
                <a:effectLst>
                  <a:reflection blurRad="12700" stA="19000" endPos="36000" dir="5400000" sy="-90000" algn="bl" rotWithShape="0"/>
                </a:effectLst>
              </a:rPr>
              <a:t>                           </a:t>
            </a:r>
            <a:endParaRPr lang="en-US" sz="2000" b="1" dirty="0">
              <a:solidFill>
                <a:srgbClr val="002060"/>
              </a:solidFill>
              <a:effectLst>
                <a:reflection blurRad="12700" stA="19000" endPos="36000" dir="5400000" sy="-90000" algn="bl" rotWithShape="0"/>
              </a:effectLst>
              <a:latin typeface="Aharoni" panose="02010803020104030203" pitchFamily="2" charset="-79"/>
              <a:cs typeface="Aharoni" panose="02010803020104030203" pitchFamily="2" charset="-79"/>
            </a:endParaRPr>
          </a:p>
        </p:txBody>
      </p:sp>
      <p:sp>
        <p:nvSpPr>
          <p:cNvPr id="7" name="Subtitle 6"/>
          <p:cNvSpPr>
            <a:spLocks noGrp="1"/>
          </p:cNvSpPr>
          <p:nvPr>
            <p:ph type="subTitle" idx="1"/>
          </p:nvPr>
        </p:nvSpPr>
        <p:spPr>
          <a:xfrm>
            <a:off x="304800" y="5243568"/>
            <a:ext cx="8458200" cy="1143000"/>
          </a:xfrm>
        </p:spPr>
        <p:txBody>
          <a:bodyPr>
            <a:normAutofit/>
          </a:bodyPr>
          <a:lstStyle/>
          <a:p>
            <a:pPr algn="ctr"/>
            <a:r>
              <a:rPr lang="en-US" sz="2000" b="1" dirty="0"/>
              <a:t>S6E1a. Relate the Nature of Science to the progression of basic historical scientific models (geocentric, heliocentric) as they describe our solar system, and the Big Bang as it describes the formation of the universe.</a:t>
            </a:r>
          </a:p>
        </p:txBody>
      </p:sp>
      <p:pic>
        <p:nvPicPr>
          <p:cNvPr id="3074" name="Picture 2" descr="http://www.history.com/images/media/video/history_the_universe_03_volume_sf_1160164/History_The_Universe_03_Volume_SF_still_624x352.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254977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5400" u="sng" dirty="0">
                <a:effectLst>
                  <a:reflection blurRad="12700" stA="24000" endPos="33000" dir="5400000" sy="-90000" algn="bl" rotWithShape="0"/>
                </a:effectLst>
              </a:rPr>
              <a:t>      The Big Bang Theory</a:t>
            </a:r>
            <a:endParaRPr lang="en-US" sz="5400" u="sng" dirty="0"/>
          </a:p>
        </p:txBody>
      </p:sp>
      <p:sp>
        <p:nvSpPr>
          <p:cNvPr id="3" name="Rectangle 2"/>
          <p:cNvSpPr/>
          <p:nvPr/>
        </p:nvSpPr>
        <p:spPr>
          <a:xfrm>
            <a:off x="0" y="1580050"/>
            <a:ext cx="9144000" cy="4770537"/>
          </a:xfrm>
          <a:prstGeom prst="rect">
            <a:avLst/>
          </a:prstGeom>
        </p:spPr>
        <p:txBody>
          <a:bodyPr wrap="square">
            <a:spAutoFit/>
          </a:bodyPr>
          <a:lstStyle/>
          <a:p>
            <a:pPr algn="ctr"/>
            <a:r>
              <a:rPr lang="en-US" sz="2800" b="1" dirty="0">
                <a:solidFill>
                  <a:schemeClr val="tx1"/>
                </a:solidFill>
              </a:rPr>
              <a:t>The most commonly accepted theory today of the formation of the universe is the Big Bang Theory.</a:t>
            </a:r>
          </a:p>
          <a:p>
            <a:pPr algn="ctr"/>
            <a:endParaRPr lang="en-US" sz="2800" b="1" dirty="0">
              <a:solidFill>
                <a:schemeClr val="tx1"/>
              </a:solidFill>
            </a:endParaRPr>
          </a:p>
          <a:p>
            <a:pPr algn="ctr"/>
            <a:r>
              <a:rPr lang="en-US" sz="2800" b="1" dirty="0">
                <a:solidFill>
                  <a:schemeClr val="tx1"/>
                </a:solidFill>
              </a:rPr>
              <a:t>The theory states that the universe originated sometime between 10 billion and 20 billion years ago from an enormous explosion of a small volume of matter at extremely high density and temperature.</a:t>
            </a:r>
          </a:p>
          <a:p>
            <a:pPr algn="ctr"/>
            <a:r>
              <a:rPr lang="en-US" sz="2800" b="1" dirty="0">
                <a:solidFill>
                  <a:schemeClr val="tx1"/>
                </a:solidFill>
              </a:rPr>
              <a:t>after the Big Bang, dense clouds of gas and dust from the “bang” either collapsed or stuck together to form the parts of the universe we know today.</a:t>
            </a:r>
          </a:p>
          <a:p>
            <a:pPr algn="ctr"/>
            <a:endParaRPr lang="en-US" sz="2400" dirty="0"/>
          </a:p>
        </p:txBody>
      </p:sp>
    </p:spTree>
    <p:extLst>
      <p:ext uri="{BB962C8B-B14F-4D97-AF65-F5344CB8AC3E}">
        <p14:creationId xmlns:p14="http://schemas.microsoft.com/office/powerpoint/2010/main" val="36200378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http://3.bp.blogspot.com/_eNIMAsLG3NY/TCH-h_S4p7I/AAAAAAAAD5k/YT0XqF8upvM/s1600/orign_of_solar_system.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76200"/>
            <a:ext cx="9144000" cy="6934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563116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52400"/>
            <a:ext cx="9144000" cy="841248"/>
          </a:xfrm>
        </p:spPr>
        <p:txBody>
          <a:bodyPr>
            <a:noAutofit/>
          </a:bodyPr>
          <a:lstStyle/>
          <a:p>
            <a:r>
              <a:rPr lang="en-US" sz="3800" b="1" dirty="0">
                <a:effectLst>
                  <a:reflection blurRad="12700" stA="27000" endPos="31000" dir="5400000" sy="-90000" algn="bl" rotWithShape="0"/>
                </a:effectLst>
              </a:rPr>
              <a:t>Ptolemy’s Model of the Solar System</a:t>
            </a:r>
          </a:p>
        </p:txBody>
      </p:sp>
      <p:pic>
        <p:nvPicPr>
          <p:cNvPr id="307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724400" y="1600201"/>
            <a:ext cx="4207464" cy="3887747"/>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sp>
        <p:nvSpPr>
          <p:cNvPr id="3" name="TextBox 2"/>
          <p:cNvSpPr txBox="1"/>
          <p:nvPr/>
        </p:nvSpPr>
        <p:spPr>
          <a:xfrm>
            <a:off x="152400" y="1295400"/>
            <a:ext cx="4572000" cy="5016758"/>
          </a:xfrm>
          <a:prstGeom prst="rect">
            <a:avLst/>
          </a:prstGeom>
          <a:noFill/>
        </p:spPr>
        <p:txBody>
          <a:bodyPr wrap="square" rtlCol="0">
            <a:spAutoFit/>
          </a:bodyPr>
          <a:lstStyle/>
          <a:p>
            <a:pPr marL="285750" indent="-285750">
              <a:buFont typeface="Wingdings" panose="05000000000000000000" pitchFamily="2" charset="2"/>
              <a:buChar char="§"/>
            </a:pPr>
            <a:r>
              <a:rPr lang="en-US" sz="2000" b="1" dirty="0">
                <a:solidFill>
                  <a:schemeClr val="accent2">
                    <a:lumMod val="50000"/>
                  </a:schemeClr>
                </a:solidFill>
              </a:rPr>
              <a:t>Ptolemy’s theory is known as</a:t>
            </a:r>
            <a:br>
              <a:rPr lang="en-US" sz="2000" b="1" dirty="0">
                <a:solidFill>
                  <a:schemeClr val="accent2">
                    <a:lumMod val="50000"/>
                  </a:schemeClr>
                </a:solidFill>
              </a:rPr>
            </a:br>
            <a:r>
              <a:rPr lang="en-US" sz="2000" b="1" dirty="0">
                <a:solidFill>
                  <a:schemeClr val="accent2">
                    <a:lumMod val="50000"/>
                  </a:schemeClr>
                </a:solidFill>
              </a:rPr>
              <a:t>the </a:t>
            </a:r>
            <a:r>
              <a:rPr lang="en-US" sz="2000" b="1" u="sng" dirty="0">
                <a:solidFill>
                  <a:schemeClr val="accent2">
                    <a:lumMod val="50000"/>
                  </a:schemeClr>
                </a:solidFill>
              </a:rPr>
              <a:t>Geocentric Model </a:t>
            </a:r>
            <a:r>
              <a:rPr lang="en-US" sz="2000" b="1" dirty="0">
                <a:solidFill>
                  <a:schemeClr val="accent2">
                    <a:lumMod val="50000"/>
                  </a:schemeClr>
                </a:solidFill>
              </a:rPr>
              <a:t>because </a:t>
            </a:r>
            <a:br>
              <a:rPr lang="en-US" sz="2000" b="1" dirty="0">
                <a:solidFill>
                  <a:schemeClr val="accent2">
                    <a:lumMod val="50000"/>
                  </a:schemeClr>
                </a:solidFill>
              </a:rPr>
            </a:br>
            <a:r>
              <a:rPr lang="en-US" sz="2000" b="1" dirty="0">
                <a:solidFill>
                  <a:schemeClr val="accent2">
                    <a:lumMod val="50000"/>
                  </a:schemeClr>
                </a:solidFill>
              </a:rPr>
              <a:t>he thought the Earth was the </a:t>
            </a:r>
            <a:br>
              <a:rPr lang="en-US" sz="2000" b="1" dirty="0">
                <a:solidFill>
                  <a:schemeClr val="accent2">
                    <a:lumMod val="50000"/>
                  </a:schemeClr>
                </a:solidFill>
              </a:rPr>
            </a:br>
            <a:r>
              <a:rPr lang="en-US" sz="2000" b="1" dirty="0">
                <a:solidFill>
                  <a:schemeClr val="accent2">
                    <a:lumMod val="50000"/>
                  </a:schemeClr>
                </a:solidFill>
              </a:rPr>
              <a:t>center of the universe</a:t>
            </a:r>
          </a:p>
          <a:p>
            <a:pPr marL="285750" indent="-285750">
              <a:buFont typeface="Wingdings" panose="05000000000000000000" pitchFamily="2" charset="2"/>
              <a:buChar char="§"/>
            </a:pPr>
            <a:r>
              <a:rPr lang="en-US" sz="2000" b="1" dirty="0">
                <a:solidFill>
                  <a:schemeClr val="accent2">
                    <a:lumMod val="50000"/>
                  </a:schemeClr>
                </a:solidFill>
              </a:rPr>
              <a:t>He believed  his theory for </a:t>
            </a:r>
            <a:br>
              <a:rPr lang="en-US" sz="2000" b="1" dirty="0">
                <a:solidFill>
                  <a:schemeClr val="accent2">
                    <a:lumMod val="50000"/>
                  </a:schemeClr>
                </a:solidFill>
              </a:rPr>
            </a:br>
            <a:r>
              <a:rPr lang="en-US" sz="2000" b="1" dirty="0">
                <a:solidFill>
                  <a:schemeClr val="accent2">
                    <a:lumMod val="50000"/>
                  </a:schemeClr>
                </a:solidFill>
              </a:rPr>
              <a:t>several reasons</a:t>
            </a:r>
          </a:p>
          <a:p>
            <a:pPr marL="742950" lvl="1" indent="-285750">
              <a:buFont typeface="Wingdings" panose="05000000000000000000" pitchFamily="2" charset="2"/>
              <a:buChar char="§"/>
            </a:pPr>
            <a:r>
              <a:rPr lang="en-US" sz="2000" b="1" dirty="0">
                <a:solidFill>
                  <a:schemeClr val="accent2">
                    <a:lumMod val="50000"/>
                  </a:schemeClr>
                </a:solidFill>
              </a:rPr>
              <a:t>Gravity of all objects were attracted to the earth, which suggested to him that the </a:t>
            </a:r>
            <a:br>
              <a:rPr lang="en-US" sz="2000" b="1" dirty="0">
                <a:solidFill>
                  <a:schemeClr val="accent2">
                    <a:lumMod val="50000"/>
                  </a:schemeClr>
                </a:solidFill>
              </a:rPr>
            </a:br>
            <a:r>
              <a:rPr lang="en-US" sz="2000" b="1" dirty="0">
                <a:solidFill>
                  <a:schemeClr val="accent2">
                    <a:lumMod val="50000"/>
                  </a:schemeClr>
                </a:solidFill>
              </a:rPr>
              <a:t>earth must be the center.</a:t>
            </a:r>
          </a:p>
          <a:p>
            <a:pPr marL="742950" lvl="1" indent="-285750">
              <a:buFont typeface="Wingdings" panose="05000000000000000000" pitchFamily="2" charset="2"/>
              <a:buChar char="§"/>
            </a:pPr>
            <a:r>
              <a:rPr lang="en-US" sz="2000" b="1" dirty="0">
                <a:solidFill>
                  <a:schemeClr val="accent2">
                    <a:lumMod val="50000"/>
                  </a:schemeClr>
                </a:solidFill>
              </a:rPr>
              <a:t>He thought the Earth did not move because objects fell in </a:t>
            </a:r>
            <a:br>
              <a:rPr lang="en-US" sz="2000" b="1" dirty="0">
                <a:solidFill>
                  <a:schemeClr val="accent2">
                    <a:lumMod val="50000"/>
                  </a:schemeClr>
                </a:solidFill>
              </a:rPr>
            </a:br>
            <a:r>
              <a:rPr lang="en-US" sz="2000" b="1" dirty="0">
                <a:solidFill>
                  <a:schemeClr val="accent2">
                    <a:lumMod val="50000"/>
                  </a:schemeClr>
                </a:solidFill>
              </a:rPr>
              <a:t>the same place if thrown up in </a:t>
            </a:r>
            <a:br>
              <a:rPr lang="en-US" sz="2000" b="1" dirty="0">
                <a:solidFill>
                  <a:schemeClr val="accent2">
                    <a:lumMod val="50000"/>
                  </a:schemeClr>
                </a:solidFill>
              </a:rPr>
            </a:br>
            <a:r>
              <a:rPr lang="en-US" sz="2000" b="1" dirty="0">
                <a:solidFill>
                  <a:schemeClr val="accent2">
                    <a:lumMod val="50000"/>
                  </a:schemeClr>
                </a:solidFill>
              </a:rPr>
              <a:t>the air. He thought if the earth moved, objects would fall in a different place.</a:t>
            </a:r>
          </a:p>
        </p:txBody>
      </p:sp>
    </p:spTree>
    <p:extLst>
      <p:ext uri="{BB962C8B-B14F-4D97-AF65-F5344CB8AC3E}">
        <p14:creationId xmlns:p14="http://schemas.microsoft.com/office/powerpoint/2010/main" val="4208938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048" y="152400"/>
            <a:ext cx="9144000" cy="841248"/>
          </a:xfrm>
        </p:spPr>
        <p:txBody>
          <a:bodyPr>
            <a:noAutofit/>
          </a:bodyPr>
          <a:lstStyle/>
          <a:p>
            <a:r>
              <a:rPr lang="en-US" b="1" dirty="0">
                <a:effectLst>
                  <a:reflection blurRad="12700" stA="27000" endPos="31000" dir="5400000" sy="-90000" algn="bl" rotWithShape="0"/>
                </a:effectLst>
              </a:rPr>
              <a:t>Copernicus’ Model of the Solar System</a:t>
            </a:r>
          </a:p>
        </p:txBody>
      </p:sp>
      <p:sp>
        <p:nvSpPr>
          <p:cNvPr id="3" name="TextBox 2"/>
          <p:cNvSpPr txBox="1"/>
          <p:nvPr/>
        </p:nvSpPr>
        <p:spPr>
          <a:xfrm>
            <a:off x="152400" y="1219200"/>
            <a:ext cx="4648200" cy="4093428"/>
          </a:xfrm>
          <a:prstGeom prst="rect">
            <a:avLst/>
          </a:prstGeom>
          <a:noFill/>
        </p:spPr>
        <p:txBody>
          <a:bodyPr wrap="square" rtlCol="0">
            <a:spAutoFit/>
          </a:bodyPr>
          <a:lstStyle/>
          <a:p>
            <a:pPr marL="285750" indent="-285750">
              <a:buFont typeface="Wingdings" panose="05000000000000000000" pitchFamily="2" charset="2"/>
              <a:buChar char="§"/>
            </a:pPr>
            <a:r>
              <a:rPr lang="en-US" sz="2000" b="1" dirty="0">
                <a:solidFill>
                  <a:schemeClr val="accent2">
                    <a:lumMod val="50000"/>
                  </a:schemeClr>
                </a:solidFill>
              </a:rPr>
              <a:t>Copernicus’ theory is called the </a:t>
            </a:r>
            <a:r>
              <a:rPr lang="en-US" sz="2000" b="1" u="sng" dirty="0">
                <a:solidFill>
                  <a:schemeClr val="accent2">
                    <a:lumMod val="50000"/>
                  </a:schemeClr>
                </a:solidFill>
              </a:rPr>
              <a:t>Heliocentric Theory </a:t>
            </a:r>
            <a:r>
              <a:rPr lang="en-US" sz="2000" b="1" dirty="0">
                <a:solidFill>
                  <a:schemeClr val="accent2">
                    <a:lumMod val="50000"/>
                  </a:schemeClr>
                </a:solidFill>
              </a:rPr>
              <a:t>because he thought the sun was the center of the </a:t>
            </a:r>
            <a:r>
              <a:rPr lang="en-US" sz="2000" b="1">
                <a:solidFill>
                  <a:schemeClr val="accent2">
                    <a:lumMod val="50000"/>
                  </a:schemeClr>
                </a:solidFill>
              </a:rPr>
              <a:t>universe.</a:t>
            </a:r>
            <a:endParaRPr lang="en-US" sz="2000" b="1" dirty="0">
              <a:solidFill>
                <a:schemeClr val="accent2">
                  <a:lumMod val="50000"/>
                </a:schemeClr>
              </a:solidFill>
            </a:endParaRPr>
          </a:p>
          <a:p>
            <a:pPr marL="285750" indent="-285750">
              <a:buFont typeface="Wingdings" panose="05000000000000000000" pitchFamily="2" charset="2"/>
              <a:buChar char="§"/>
            </a:pPr>
            <a:r>
              <a:rPr lang="en-US" sz="2000" b="1" dirty="0">
                <a:solidFill>
                  <a:schemeClr val="accent2">
                    <a:lumMod val="50000"/>
                  </a:schemeClr>
                </a:solidFill>
              </a:rPr>
              <a:t>Galileo made additional observations using  a telescope which supported the heliocentric theory.</a:t>
            </a:r>
          </a:p>
          <a:p>
            <a:pPr marL="742950" lvl="1" indent="-285750">
              <a:buFont typeface="Wingdings" panose="05000000000000000000" pitchFamily="2" charset="2"/>
              <a:buChar char="§"/>
            </a:pPr>
            <a:r>
              <a:rPr lang="en-US" sz="2000" b="1" dirty="0">
                <a:solidFill>
                  <a:schemeClr val="accent2">
                    <a:lumMod val="50000"/>
                  </a:schemeClr>
                </a:solidFill>
              </a:rPr>
              <a:t>Galileo observed that Venus went through a full cycle of phase’s like the Moon. This could only be explained if Venus were orbiting the Sun.</a:t>
            </a:r>
          </a:p>
        </p:txBody>
      </p:sp>
      <p:pic>
        <p:nvPicPr>
          <p:cNvPr id="4099"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953000" y="1600200"/>
            <a:ext cx="3962400" cy="3975564"/>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spTree>
    <p:extLst>
      <p:ext uri="{BB962C8B-B14F-4D97-AF65-F5344CB8AC3E}">
        <p14:creationId xmlns:p14="http://schemas.microsoft.com/office/powerpoint/2010/main" val="1496970224"/>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Trek">
  <a:themeElements>
    <a:clrScheme name="Trek">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Trek">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Trek">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1176</TotalTime>
  <Words>346</Words>
  <Application>Microsoft Office PowerPoint</Application>
  <PresentationFormat>On-screen Show (4:3)</PresentationFormat>
  <Paragraphs>22</Paragraphs>
  <Slides>5</Slides>
  <Notes>4</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5</vt:i4>
      </vt:variant>
    </vt:vector>
  </HeadingPairs>
  <TitlesOfParts>
    <vt:vector size="13" baseType="lpstr">
      <vt:lpstr>Aharoni</vt:lpstr>
      <vt:lpstr>AvenirNext LT Pro Regular</vt:lpstr>
      <vt:lpstr>Calibri</vt:lpstr>
      <vt:lpstr>Franklin Gothic Book</vt:lpstr>
      <vt:lpstr>Franklin Gothic Medium</vt:lpstr>
      <vt:lpstr>Wingdings</vt:lpstr>
      <vt:lpstr>Wingdings 2</vt:lpstr>
      <vt:lpstr>Trek</vt:lpstr>
      <vt:lpstr>Theories  of the universe  Ms. edwards                            </vt:lpstr>
      <vt:lpstr>      The Big Bang Theory</vt:lpstr>
      <vt:lpstr>PowerPoint Presentation</vt:lpstr>
      <vt:lpstr>Ptolemy’s Model of the Solar System</vt:lpstr>
      <vt:lpstr>Copernicus’ Model of the Solar System</vt:lpstr>
    </vt:vector>
  </TitlesOfParts>
  <Company>St. Mary's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St. Mary's University</dc:creator>
  <cp:lastModifiedBy>Edwards, Karen</cp:lastModifiedBy>
  <cp:revision>103</cp:revision>
  <cp:lastPrinted>2015-05-07T17:09:52Z</cp:lastPrinted>
  <dcterms:created xsi:type="dcterms:W3CDTF">2008-11-04T21:56:54Z</dcterms:created>
  <dcterms:modified xsi:type="dcterms:W3CDTF">2022-02-11T00:31:06Z</dcterms:modified>
</cp:coreProperties>
</file>